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9E32F732-0F08-4BED-AD64-3982CA8FB7D3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85B2222C-E1CF-43F8-A5FE-A1BBF6A6A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0668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b="1" dirty="0" smtClean="0"/>
              <a:t>                  </a:t>
            </a:r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</a:rPr>
              <a:t>North South University</a:t>
            </a:r>
          </a:p>
          <a:p>
            <a:pPr lvl="2"/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Department of Electrical &amp; Computer  Engineering</a:t>
            </a:r>
            <a:b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         Junior Project weekly presentation -8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33400" y="27432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        Title of the Project :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Create your own identity</a:t>
            </a:r>
            <a:br>
              <a:rPr lang="en-US" dirty="0" smtClean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b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                  Name and IDs of the students:</a:t>
            </a:r>
          </a:p>
          <a:p>
            <a:pPr lvl="4"/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                           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1.Smita Roy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Jyoti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     1711615042 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                            2.Shawon Das            1712591642</a:t>
            </a:r>
          </a:p>
          <a:p>
            <a:pPr lvl="4"/>
            <a:endParaRPr lang="en-US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4"/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                Faculty’s Name: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Intisar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Tahmid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Naheen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Itn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) </a:t>
            </a:r>
            <a:br>
              <a:rPr lang="en-US" dirty="0" smtClean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                            Submission Date : 22-09-2020 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0" y="685800"/>
            <a:ext cx="105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 smtClean="0"/>
              <a:t>Trello</a:t>
            </a:r>
            <a:endParaRPr lang="en-US" sz="2800" b="1" u="sng" dirty="0"/>
          </a:p>
        </p:txBody>
      </p:sp>
      <p:pic>
        <p:nvPicPr>
          <p:cNvPr id="3" name="Picture 2" descr="trell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8763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457200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CODE</a:t>
            </a:r>
            <a:endParaRPr lang="en-US" sz="28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828800"/>
            <a:ext cx="31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Coding Part of </a:t>
            </a:r>
            <a:r>
              <a:rPr lang="en-US" dirty="0" err="1" smtClean="0"/>
              <a:t>Smita</a:t>
            </a:r>
            <a:r>
              <a:rPr lang="en-US" dirty="0" smtClean="0"/>
              <a:t> Roy </a:t>
            </a:r>
            <a:r>
              <a:rPr lang="en-US" dirty="0" err="1" smtClean="0"/>
              <a:t>Jyoti</a:t>
            </a:r>
            <a:r>
              <a:rPr lang="en-US" dirty="0" smtClean="0"/>
              <a:t> :</a:t>
            </a:r>
            <a:endParaRPr lang="en-US" dirty="0"/>
          </a:p>
        </p:txBody>
      </p:sp>
      <p:pic>
        <p:nvPicPr>
          <p:cNvPr id="4" name="Picture 3" descr="viewProdu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59634"/>
            <a:ext cx="8001000" cy="44983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1066800"/>
            <a:ext cx="803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coding part of week 8. We tried our best but our project is not running properly.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8763000" cy="49267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773517" cy="49326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splayProduct_ja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0450" cy="50088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_ja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610600" cy="50124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deco_ja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8991600" cy="50553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DecoDetail_ja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duct_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00200"/>
            <a:ext cx="4910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conversation after the 7</a:t>
            </a:r>
            <a:r>
              <a:rPr lang="en-US" baseline="30000" dirty="0" smtClean="0"/>
              <a:t>th</a:t>
            </a:r>
            <a:r>
              <a:rPr lang="en-US" dirty="0" smtClean="0"/>
              <a:t> week presentation on Slack is given below by screen shots…….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86200" y="152400"/>
            <a:ext cx="1905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            </a:t>
            </a:r>
            <a:r>
              <a:rPr lang="en-US" sz="2800" b="1" u="sng" dirty="0" smtClean="0"/>
              <a:t>SLACK</a:t>
            </a:r>
            <a:endParaRPr lang="en-US" sz="2800" b="1" u="sng" dirty="0"/>
          </a:p>
        </p:txBody>
      </p:sp>
      <p:pic>
        <p:nvPicPr>
          <p:cNvPr id="4" name="Picture 3" descr="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59634"/>
            <a:ext cx="8001000" cy="44983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2954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Coding Part of </a:t>
            </a:r>
            <a:r>
              <a:rPr lang="en-US" dirty="0" err="1" smtClean="0"/>
              <a:t>Shawon</a:t>
            </a:r>
            <a:r>
              <a:rPr lang="en-US" dirty="0" smtClean="0"/>
              <a:t> Das</a:t>
            </a:r>
            <a:endParaRPr lang="en-US" dirty="0"/>
          </a:p>
        </p:txBody>
      </p:sp>
      <p:pic>
        <p:nvPicPr>
          <p:cNvPr id="3" name="Picture 2" descr="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0"/>
            <a:ext cx="8610600" cy="42283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4" y="737811"/>
            <a:ext cx="8173591" cy="53823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25" y="523469"/>
            <a:ext cx="7868749" cy="581106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7848600" cy="51053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08710"/>
            <a:ext cx="8458200" cy="50405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ownloads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5867400" cy="3352800"/>
          </a:xfrm>
          <a:prstGeom prst="rect">
            <a:avLst/>
          </a:prstGeom>
          <a:noFill/>
        </p:spPr>
      </p:pic>
      <p:pic>
        <p:nvPicPr>
          <p:cNvPr id="1027" name="Picture 3" descr="C:\Users\hp\Downloads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3386137"/>
            <a:ext cx="6232016" cy="34718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3622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were facing problems while running the code. We told you about that. According to your instruction we will mail you with the screen shots of our problems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62400" y="9906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Problems</a:t>
            </a:r>
            <a:endParaRPr lang="en-US" b="1" u="sng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7400" y="2362200"/>
            <a:ext cx="472466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</a:t>
            </a:r>
            <a:endParaRPr lang="en-US" sz="72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5181601" cy="3276600"/>
          </a:xfrm>
          <a:prstGeom prst="rect">
            <a:avLst/>
          </a:prstGeom>
        </p:spPr>
      </p:pic>
      <p:pic>
        <p:nvPicPr>
          <p:cNvPr id="3" name="Picture 2" descr="s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657600"/>
            <a:ext cx="5334000" cy="29989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"/>
            <a:ext cx="5562600" cy="2971800"/>
          </a:xfrm>
          <a:prstGeom prst="rect">
            <a:avLst/>
          </a:prstGeom>
        </p:spPr>
      </p:pic>
      <p:pic>
        <p:nvPicPr>
          <p:cNvPr id="3" name="Picture 2" descr="s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382923"/>
            <a:ext cx="5638800" cy="34750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6480571" cy="3643542"/>
          </a:xfrm>
          <a:prstGeom prst="rect">
            <a:avLst/>
          </a:prstGeom>
        </p:spPr>
      </p:pic>
      <p:pic>
        <p:nvPicPr>
          <p:cNvPr id="3" name="Picture 2" descr="s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30672"/>
            <a:ext cx="6096000" cy="34273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14131" cy="2875295"/>
          </a:xfrm>
          <a:prstGeom prst="rect">
            <a:avLst/>
          </a:prstGeom>
        </p:spPr>
      </p:pic>
      <p:pic>
        <p:nvPicPr>
          <p:cNvPr id="3" name="Picture 2" descr="s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43201"/>
            <a:ext cx="7162800" cy="41147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8502451" cy="47802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Custom 22">
      <a:dk1>
        <a:srgbClr val="92D050"/>
      </a:dk1>
      <a:lt1>
        <a:srgbClr val="000000"/>
      </a:lt1>
      <a:dk2>
        <a:srgbClr val="002060"/>
      </a:dk2>
      <a:lt2>
        <a:srgbClr val="000000"/>
      </a:lt2>
      <a:accent1>
        <a:srgbClr val="C000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48</TotalTime>
  <Words>104</Words>
  <Application>Microsoft Office PowerPoint</Application>
  <PresentationFormat>On-screen Show (4:3)</PresentationFormat>
  <Paragraphs>16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Metro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6</cp:revision>
  <dcterms:created xsi:type="dcterms:W3CDTF">2020-09-22T05:34:20Z</dcterms:created>
  <dcterms:modified xsi:type="dcterms:W3CDTF">2020-09-23T17:14:56Z</dcterms:modified>
</cp:coreProperties>
</file>